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en-ZA" b="1" u="sng" dirty="0" smtClean="0"/>
              <a:t>Metal + Oxygen </a:t>
            </a:r>
            <a:r>
              <a:rPr lang="en-ZA" b="1" u="sng" dirty="0" smtClean="0">
                <a:sym typeface="Wingdings"/>
              </a:rPr>
              <a:t> Metal Oxide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ZA" dirty="0" smtClean="0"/>
              <a:t>These reactions release heat by </a:t>
            </a:r>
            <a:r>
              <a:rPr lang="en-ZA" i="1" dirty="0" smtClean="0"/>
              <a:t>combustion</a:t>
            </a:r>
            <a:r>
              <a:rPr lang="en-ZA" dirty="0" smtClean="0"/>
              <a:t>. The metal oxides produced are </a:t>
            </a:r>
            <a:r>
              <a:rPr lang="en-ZA" i="1" dirty="0" err="1" smtClean="0"/>
              <a:t>alkalines</a:t>
            </a:r>
            <a:r>
              <a:rPr lang="en-ZA" dirty="0" smtClean="0"/>
              <a:t> (bases).</a:t>
            </a:r>
          </a:p>
          <a:p>
            <a:pPr algn="ctr">
              <a:buNone/>
            </a:pPr>
            <a:r>
              <a:rPr lang="en-ZA" b="1" i="1" dirty="0" smtClean="0"/>
              <a:t>See the examples on page 35</a:t>
            </a:r>
            <a:r>
              <a:rPr lang="en-ZA" i="1" dirty="0" smtClean="0"/>
              <a:t>.</a:t>
            </a:r>
          </a:p>
          <a:p>
            <a:pPr algn="ctr">
              <a:buNone/>
            </a:pPr>
            <a:r>
              <a:rPr lang="en-ZA" i="1" dirty="0" smtClean="0"/>
              <a:t>(Note too how they have balanced these equations).</a:t>
            </a:r>
          </a:p>
          <a:p>
            <a:pPr algn="ctr">
              <a:buNone/>
            </a:pPr>
            <a:endParaRPr lang="en-ZA" i="1" dirty="0" smtClean="0"/>
          </a:p>
          <a:p>
            <a:pPr algn="ctr">
              <a:buNone/>
            </a:pPr>
            <a:r>
              <a:rPr lang="en-ZA" b="1" dirty="0" smtClean="0"/>
              <a:t>Iron + Oxygen </a:t>
            </a:r>
            <a:r>
              <a:rPr lang="en-ZA" b="1" dirty="0" smtClean="0">
                <a:sym typeface="Wingdings"/>
              </a:rPr>
              <a:t> Iron Oxide (Rust)</a:t>
            </a:r>
          </a:p>
          <a:p>
            <a:pPr algn="just">
              <a:buNone/>
            </a:pPr>
            <a:r>
              <a:rPr lang="en-ZA" i="1" dirty="0" smtClean="0">
                <a:sym typeface="Wingdings"/>
              </a:rPr>
              <a:t>How do you stop iron from rusting? </a:t>
            </a:r>
            <a:r>
              <a:rPr lang="en-ZA" dirty="0" smtClean="0">
                <a:sym typeface="Wingdings"/>
              </a:rPr>
              <a:t>You make sure it does not come into contact with the Oxygen in the air – by using paint, a coating of another metal, oil, etc.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722" y="2895600"/>
            <a:ext cx="3419872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1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Metal + Oxygen  Metal Oxide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 + Oxygen  Metal Oxide</dc:title>
  <dc:creator>Anton Theron</dc:creator>
  <cp:lastModifiedBy>Calvin Theron</cp:lastModifiedBy>
  <cp:revision>3</cp:revision>
  <dcterms:created xsi:type="dcterms:W3CDTF">2006-08-16T00:00:00Z</dcterms:created>
  <dcterms:modified xsi:type="dcterms:W3CDTF">2020-06-06T11:21:31Z</dcterms:modified>
</cp:coreProperties>
</file>